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81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24ABE2"/>
    <a:srgbClr val="00CC5C"/>
    <a:srgbClr val="6B92FF"/>
    <a:srgbClr val="97D2FF"/>
    <a:srgbClr val="65B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1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50871-1C7B-431D-AFC7-783C11371D17}" type="datetimeFigureOut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B3DBF-A67C-48BA-84EA-59137645F1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7114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AFA08-B0CA-4D1B-ACF2-F5373B8B9822}" type="slidenum">
              <a:rPr lang="ko-KR" altLang="en-US" smtClean="0">
                <a:solidFill>
                  <a:prstClr val="black"/>
                </a:solidFill>
              </a:rPr>
              <a:pPr/>
              <a:t>1</a:t>
            </a:fld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754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9F85711-00A2-4C8F-8861-9F34A58E5F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9C01C465-4C48-4667-8DC5-134C38E94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E7CCE48-EF02-4B28-8C29-B6C0AF959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CC75-BD64-40C3-BF49-4B60ACF57912}" type="datetimeFigureOut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58245FA-3727-4339-9A87-FD08ECF40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3485C75-2DB9-4241-BB20-D8838D66F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716DD-6B4A-4D39-8C36-D8F1FB9C7A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4781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6A4685-E3A6-4468-8805-28858910A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3D602EE-8E65-4E98-9482-272F17224A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9481361-E024-423A-8201-768AB43A6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CC75-BD64-40C3-BF49-4B60ACF57912}" type="datetimeFigureOut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4867F90-5310-4387-94EC-3758EF366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D79D072-FC5B-417E-BFA4-4B4D89B46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716DD-6B4A-4D39-8C36-D8F1FB9C7A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5748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53F572A-016E-43FF-B8C7-D6C1413C70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EA30FF6-60D3-494E-AADF-B89031D4C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74AA95D-3530-4A0F-B853-2CE138A12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CC75-BD64-40C3-BF49-4B60ACF57912}" type="datetimeFigureOut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644B436-B4BC-40FD-93BE-4F914974A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DC82CD1-3508-4071-9990-A90C9DCD3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716DD-6B4A-4D39-8C36-D8F1FB9C7A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864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0B13337-219A-4381-AEFD-A4D245BE9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1FDE7AF-CB8E-444C-BEED-FF53F414E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E472903-0E71-4908-B069-2E908D2D9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CC75-BD64-40C3-BF49-4B60ACF57912}" type="datetimeFigureOut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BC54A7B-F2FF-4A66-AA3B-CE8F4C14B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D28DE89-2CB5-4BD4-85E9-A40D7F1ED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716DD-6B4A-4D39-8C36-D8F1FB9C7A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7081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1C2CFB-3584-4B49-AFD7-1CA653976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544EE12-CBEF-49ED-BAE4-7EA3743A2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BFC85E0-41DE-4275-BD0E-1CD2CB079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CC75-BD64-40C3-BF49-4B60ACF57912}" type="datetimeFigureOut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D3A00E5-EB57-4C40-890C-92FA3A15D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2BAAE6D-DD07-44B5-8CE3-6BDEC8E51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716DD-6B4A-4D39-8C36-D8F1FB9C7A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7099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28035E4-EE54-48E5-8C2B-108CE6CA8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838652C-B203-4D92-86D9-B805EBA29B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E6404ED-E5B9-4795-B49D-013C08C6FE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1472CA1-D02A-4475-8370-54A9564EB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CC75-BD64-40C3-BF49-4B60ACF57912}" type="datetimeFigureOut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37A104D-5144-4456-A15F-064F62252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4BC43E8-52F7-4D5F-B100-E88EB4374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716DD-6B4A-4D39-8C36-D8F1FB9C7A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641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0D50F46-7830-4E22-8770-86C6F8DA9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ECA18BF-A906-4550-9FC4-D553257FD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9A48CF5-3461-469B-AE73-C80B24F707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715F379-F2B6-4C97-86C5-57D1CFA394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73EE756F-1B24-4BA7-9F67-242842EFC1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0AB5BD74-3FFD-4425-A00C-1FD130278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CC75-BD64-40C3-BF49-4B60ACF57912}" type="datetimeFigureOut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8B00F0BA-071E-46CE-972D-0D42011DF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E71179FE-7DAD-4B79-AE68-89B5FEB9A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716DD-6B4A-4D39-8C36-D8F1FB9C7A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2426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CA5BC96-AEBB-43C3-8AF9-1FEC25A8E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E2CA35D-9829-49C6-BBD0-2ADB19DBE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CC75-BD64-40C3-BF49-4B60ACF57912}" type="datetimeFigureOut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A8D7411-8C0F-433E-8AFC-F039F9805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3766A01-A0CC-4456-B300-D92828617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716DD-6B4A-4D39-8C36-D8F1FB9C7A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7113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2ADA3A8-233C-4E9A-B19E-023567C95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CC75-BD64-40C3-BF49-4B60ACF57912}" type="datetimeFigureOut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B9C168A-3DA3-458E-B692-29E81015D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B77C93D-56D1-45F3-B996-311161414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716DD-6B4A-4D39-8C36-D8F1FB9C7A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4853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0E4DABA-42D6-451B-89A8-0A8B09958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42EDC95-07E0-46C5-9336-7F17E5732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CA8DAF2-64CC-4352-93CD-127927FB33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AA05E62-6836-4A7D-BBA5-41A16C6E9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CC75-BD64-40C3-BF49-4B60ACF57912}" type="datetimeFigureOut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A9A1391-6BDE-4A35-BFC2-8923AD76D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065F77E-B01D-430E-B76E-89CC63553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716DD-6B4A-4D39-8C36-D8F1FB9C7A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6494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B4A0E1C-4258-4D04-B386-1B34FD3D6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DF05E07-8EF0-4E6F-B0E0-745C5732A1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A23B2CA-E068-4B68-A4CB-C121D9048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12C6284-91C5-410B-A968-6B53B0996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CC75-BD64-40C3-BF49-4B60ACF57912}" type="datetimeFigureOut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C04F7ED-6EAF-4FD6-B721-F04D105E2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351228C-0247-4A85-8044-B1860710E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716DD-6B4A-4D39-8C36-D8F1FB9C7A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2826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694540F-C088-4878-A6B3-815CFD38D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16E7F6C-F1FC-436F-9641-50687F26E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959E404-6203-471F-B72A-E8A4D70978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FCC75-BD64-40C3-BF49-4B60ACF57912}" type="datetimeFigureOut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46AF3D8-BB9F-4C0D-8553-C5F28C55B7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9A06B69-F49E-446B-AB6D-BC8C85953E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716DD-6B4A-4D39-8C36-D8F1FB9C7A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6280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>
            <a:extLst>
              <a:ext uri="{FF2B5EF4-FFF2-40B4-BE49-F238E27FC236}">
                <a16:creationId xmlns:a16="http://schemas.microsoft.com/office/drawing/2014/main" id="{9F8DF081-6F1D-437F-BE30-C92A943A6E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Diffused/>
                    </a14:imgEffect>
                    <a14:imgEffect>
                      <a14:sharpenSoften amount="-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88101" y="855669"/>
            <a:ext cx="6841425" cy="1238250"/>
          </a:xfrm>
          <a:prstGeom prst="rect">
            <a:avLst/>
          </a:prstGeom>
        </p:spPr>
      </p:pic>
      <p:sp>
        <p:nvSpPr>
          <p:cNvPr id="19" name="직사각형 18">
            <a:extLst>
              <a:ext uri="{FF2B5EF4-FFF2-40B4-BE49-F238E27FC236}">
                <a16:creationId xmlns:a16="http://schemas.microsoft.com/office/drawing/2014/main" id="{15C7BE9F-3C30-4945-B050-EB0427AE02C4}"/>
              </a:ext>
            </a:extLst>
          </p:cNvPr>
          <p:cNvSpPr/>
          <p:nvPr/>
        </p:nvSpPr>
        <p:spPr>
          <a:xfrm>
            <a:off x="889526" y="507005"/>
            <a:ext cx="6840000" cy="159336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3" name="그림 22">
            <a:extLst>
              <a:ext uri="{FF2B5EF4-FFF2-40B4-BE49-F238E27FC236}">
                <a16:creationId xmlns:a16="http://schemas.microsoft.com/office/drawing/2014/main" id="{BF895CBD-E335-48EB-BECE-76AAE9CDC4D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6" t="24501" r="19650" b="29249"/>
          <a:stretch/>
        </p:blipFill>
        <p:spPr>
          <a:xfrm>
            <a:off x="1237424" y="1539139"/>
            <a:ext cx="806415" cy="418057"/>
          </a:xfrm>
          <a:prstGeom prst="rect">
            <a:avLst/>
          </a:prstGeom>
        </p:spPr>
      </p:pic>
      <p:sp>
        <p:nvSpPr>
          <p:cNvPr id="41" name="직사각형 40">
            <a:extLst>
              <a:ext uri="{FF2B5EF4-FFF2-40B4-BE49-F238E27FC236}">
                <a16:creationId xmlns:a16="http://schemas.microsoft.com/office/drawing/2014/main" id="{97D07AEE-F6BF-4D30-907C-6423ABADB441}"/>
              </a:ext>
            </a:extLst>
          </p:cNvPr>
          <p:cNvSpPr/>
          <p:nvPr/>
        </p:nvSpPr>
        <p:spPr>
          <a:xfrm>
            <a:off x="7935827" y="479062"/>
            <a:ext cx="415555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b="1">
                <a:latin typeface="HY울릉도M" panose="02030600000101010101" pitchFamily="18" charset="-127"/>
                <a:ea typeface="HY울릉도M" panose="02030600000101010101" pitchFamily="18" charset="-127"/>
              </a:rPr>
              <a:t>규격 </a:t>
            </a:r>
            <a:r>
              <a:rPr lang="en-US" altLang="ko-KR" sz="1400" b="1">
                <a:latin typeface="HY울릉도M" panose="02030600000101010101" pitchFamily="18" charset="-127"/>
                <a:ea typeface="HY울릉도M" panose="02030600000101010101" pitchFamily="18" charset="-127"/>
              </a:rPr>
              <a:t>: </a:t>
            </a:r>
            <a:r>
              <a:rPr lang="ko-KR" altLang="en-US" sz="1400" b="1">
                <a:latin typeface="HY울릉도M" panose="02030600000101010101" pitchFamily="18" charset="-127"/>
                <a:ea typeface="HY울릉도M" panose="02030600000101010101" pitchFamily="18" charset="-127"/>
              </a:rPr>
              <a:t>가로 </a:t>
            </a:r>
            <a:r>
              <a:rPr lang="en-US" altLang="ko-KR" sz="1400" b="1">
                <a:latin typeface="HY울릉도M" panose="02030600000101010101" pitchFamily="18" charset="-127"/>
                <a:ea typeface="HY울릉도M" panose="02030600000101010101" pitchFamily="18" charset="-127"/>
              </a:rPr>
              <a:t>6.0</a:t>
            </a:r>
            <a:r>
              <a:rPr lang="ko-KR" altLang="en-US" sz="1400" b="1">
                <a:latin typeface="HY울릉도M" panose="02030600000101010101" pitchFamily="18" charset="-127"/>
                <a:ea typeface="HY울릉도M" panose="02030600000101010101" pitchFamily="18" charset="-127"/>
              </a:rPr>
              <a:t>미터</a:t>
            </a:r>
            <a:r>
              <a:rPr lang="en-US" altLang="ko-KR" sz="1400" b="1">
                <a:latin typeface="HY울릉도M" panose="02030600000101010101" pitchFamily="18" charset="-127"/>
                <a:ea typeface="HY울릉도M" panose="02030600000101010101" pitchFamily="18" charset="-127"/>
              </a:rPr>
              <a:t>, </a:t>
            </a:r>
            <a:r>
              <a:rPr lang="ko-KR" altLang="en-US" sz="1400" b="1">
                <a:latin typeface="HY울릉도M" panose="02030600000101010101" pitchFamily="18" charset="-127"/>
                <a:ea typeface="HY울릉도M" panose="02030600000101010101" pitchFamily="18" charset="-127"/>
              </a:rPr>
              <a:t>세로 </a:t>
            </a:r>
            <a:r>
              <a:rPr lang="en-US" altLang="ko-KR" sz="1400" b="1">
                <a:latin typeface="HY울릉도M" panose="02030600000101010101" pitchFamily="18" charset="-127"/>
                <a:ea typeface="HY울릉도M" panose="02030600000101010101" pitchFamily="18" charset="-127"/>
              </a:rPr>
              <a:t>0.9</a:t>
            </a:r>
            <a:r>
              <a:rPr lang="ko-KR" altLang="en-US" sz="1400" b="1">
                <a:latin typeface="HY울릉도M" panose="02030600000101010101" pitchFamily="18" charset="-127"/>
                <a:ea typeface="HY울릉도M" panose="02030600000101010101" pitchFamily="18" charset="-127"/>
              </a:rPr>
              <a:t>미터 </a:t>
            </a:r>
            <a:br>
              <a:rPr lang="en-US" altLang="ko-KR" sz="1400" b="1">
                <a:latin typeface="HY울릉도M" panose="02030600000101010101" pitchFamily="18" charset="-127"/>
                <a:ea typeface="HY울릉도M" panose="02030600000101010101" pitchFamily="18" charset="-127"/>
              </a:rPr>
            </a:br>
            <a:br>
              <a:rPr lang="en-US" altLang="ko-KR" sz="1400" b="1">
                <a:latin typeface="HY울릉도M" panose="02030600000101010101" pitchFamily="18" charset="-127"/>
                <a:ea typeface="HY울릉도M" panose="02030600000101010101" pitchFamily="18" charset="-127"/>
              </a:rPr>
            </a:br>
            <a:r>
              <a:rPr lang="ko-KR" altLang="en-US" sz="1400" b="1">
                <a:latin typeface="HY울릉도M" panose="02030600000101010101" pitchFamily="18" charset="-127"/>
                <a:ea typeface="HY울릉도M" panose="02030600000101010101" pitchFamily="18" charset="-127"/>
              </a:rPr>
              <a:t>재질 </a:t>
            </a:r>
            <a:r>
              <a:rPr lang="en-US" altLang="ko-KR" sz="1400" b="1">
                <a:latin typeface="HY울릉도M" panose="02030600000101010101" pitchFamily="18" charset="-127"/>
                <a:ea typeface="HY울릉도M" panose="02030600000101010101" pitchFamily="18" charset="-127"/>
              </a:rPr>
              <a:t>: </a:t>
            </a:r>
            <a:r>
              <a:rPr lang="ko-KR" altLang="en-US" sz="1400" b="1">
                <a:latin typeface="HY울릉도M" panose="02030600000101010101" pitchFamily="18" charset="-127"/>
                <a:ea typeface="HY울릉도M" panose="02030600000101010101" pitchFamily="18" charset="-127"/>
              </a:rPr>
              <a:t>현수막 </a:t>
            </a:r>
            <a:r>
              <a:rPr lang="en-US" altLang="ko-KR" sz="1400" b="1">
                <a:latin typeface="HY울릉도M" panose="02030600000101010101" pitchFamily="18" charset="-127"/>
                <a:ea typeface="HY울릉도M" panose="02030600000101010101" pitchFamily="18" charset="-127"/>
              </a:rPr>
              <a:t>(</a:t>
            </a:r>
            <a:r>
              <a:rPr lang="ko-KR" altLang="en-US" sz="1400" b="1">
                <a:latin typeface="HY울릉도M" panose="02030600000101010101" pitchFamily="18" charset="-127"/>
                <a:ea typeface="HY울릉도M" panose="02030600000101010101" pitchFamily="18" charset="-127"/>
              </a:rPr>
              <a:t>좌</a:t>
            </a:r>
            <a:r>
              <a:rPr lang="en-US" altLang="ko-KR" sz="1400" b="1">
                <a:latin typeface="HY울릉도M" panose="02030600000101010101" pitchFamily="18" charset="-127"/>
                <a:ea typeface="HY울릉도M" panose="02030600000101010101" pitchFamily="18" charset="-127"/>
              </a:rPr>
              <a:t>/</a:t>
            </a:r>
            <a:r>
              <a:rPr lang="ko-KR" altLang="en-US" sz="1400" b="1">
                <a:latin typeface="HY울릉도M" panose="02030600000101010101" pitchFamily="18" charset="-127"/>
                <a:ea typeface="HY울릉도M" panose="02030600000101010101" pitchFamily="18" charset="-127"/>
              </a:rPr>
              <a:t>우 각목으로 보강</a:t>
            </a:r>
            <a:r>
              <a:rPr lang="en-US" altLang="ko-KR" sz="1400" b="1">
                <a:latin typeface="HY울릉도M" panose="02030600000101010101" pitchFamily="18" charset="-127"/>
                <a:ea typeface="HY울릉도M" panose="02030600000101010101" pitchFamily="18" charset="-127"/>
              </a:rPr>
              <a:t>)</a:t>
            </a:r>
            <a:br>
              <a:rPr lang="en-US" altLang="ko-KR" sz="1400" b="1">
                <a:latin typeface="HY울릉도M" panose="02030600000101010101" pitchFamily="18" charset="-127"/>
                <a:ea typeface="HY울릉도M" panose="02030600000101010101" pitchFamily="18" charset="-127"/>
              </a:rPr>
            </a:br>
            <a:br>
              <a:rPr lang="en-US" altLang="ko-KR" sz="1400" b="1">
                <a:latin typeface="HY울릉도M" panose="02030600000101010101" pitchFamily="18" charset="-127"/>
                <a:ea typeface="HY울릉도M" panose="02030600000101010101" pitchFamily="18" charset="-127"/>
              </a:rPr>
            </a:br>
            <a:r>
              <a:rPr lang="ko-KR" altLang="en-US" sz="1400" b="1">
                <a:latin typeface="HY울릉도M" panose="02030600000101010101" pitchFamily="18" charset="-127"/>
                <a:ea typeface="HY울릉도M" panose="02030600000101010101" pitchFamily="18" charset="-127"/>
              </a:rPr>
              <a:t>ㅇ 총 수량 </a:t>
            </a:r>
            <a:r>
              <a:rPr lang="en-US" altLang="ko-KR" sz="1400" b="1">
                <a:latin typeface="HY울릉도M" panose="02030600000101010101" pitchFamily="18" charset="-127"/>
                <a:ea typeface="HY울릉도M" panose="02030600000101010101" pitchFamily="18" charset="-127"/>
              </a:rPr>
              <a:t>: 1</a:t>
            </a:r>
            <a:r>
              <a:rPr lang="ko-KR" altLang="en-US" sz="1400" b="1">
                <a:latin typeface="HY울릉도M" panose="02030600000101010101" pitchFamily="18" charset="-127"/>
                <a:ea typeface="HY울릉도M" panose="02030600000101010101" pitchFamily="18" charset="-127"/>
              </a:rPr>
              <a:t>장 </a:t>
            </a:r>
            <a:endParaRPr lang="en-US" altLang="ko-KR" sz="1400" b="1">
              <a:latin typeface="HY울릉도M" panose="02030600000101010101" pitchFamily="18" charset="-127"/>
              <a:ea typeface="HY울릉도M" panose="02030600000101010101" pitchFamily="18" charset="-127"/>
            </a:endParaRPr>
          </a:p>
          <a:p>
            <a:endParaRPr lang="en-US" altLang="ko-KR" sz="1400" b="1">
              <a:latin typeface="HY울릉도M" panose="02030600000101010101" pitchFamily="18" charset="-127"/>
              <a:ea typeface="HY울릉도M" panose="02030600000101010101" pitchFamily="18" charset="-127"/>
            </a:endParaRPr>
          </a:p>
          <a:p>
            <a:r>
              <a:rPr lang="ko-KR" altLang="en-US" sz="1400" b="1">
                <a:latin typeface="HY울릉도M" panose="02030600000101010101" pitchFamily="18" charset="-127"/>
                <a:ea typeface="HY울릉도M" panose="02030600000101010101" pitchFamily="18" charset="-127"/>
              </a:rPr>
              <a:t>ㅇ 납품기한 </a:t>
            </a:r>
            <a:r>
              <a:rPr lang="en-US" altLang="ko-KR" sz="1400" b="1">
                <a:latin typeface="HY울릉도M" panose="02030600000101010101" pitchFamily="18" charset="-127"/>
                <a:ea typeface="HY울릉도M" panose="02030600000101010101" pitchFamily="18" charset="-127"/>
              </a:rPr>
              <a:t>: 4/29(</a:t>
            </a:r>
            <a:r>
              <a:rPr lang="ko-KR" altLang="en-US" sz="1400" b="1">
                <a:latin typeface="HY울릉도M" panose="02030600000101010101" pitchFamily="18" charset="-127"/>
                <a:ea typeface="HY울릉도M" panose="02030600000101010101" pitchFamily="18" charset="-127"/>
              </a:rPr>
              <a:t>월</a:t>
            </a:r>
            <a:r>
              <a:rPr lang="en-US" altLang="ko-KR" sz="1400" b="1">
                <a:latin typeface="HY울릉도M" panose="02030600000101010101" pitchFamily="18" charset="-127"/>
                <a:ea typeface="HY울릉도M" panose="02030600000101010101" pitchFamily="18" charset="-127"/>
              </a:rPr>
              <a:t>)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52A8160A-87A9-4CC6-9F7F-1FEB209D8FD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599" y="1320695"/>
            <a:ext cx="1089804" cy="664038"/>
          </a:xfrm>
          <a:prstGeom prst="rect">
            <a:avLst/>
          </a:prstGeom>
        </p:spPr>
      </p:pic>
      <p:pic>
        <p:nvPicPr>
          <p:cNvPr id="17" name="Object 4">
            <a:extLst>
              <a:ext uri="{FF2B5EF4-FFF2-40B4-BE49-F238E27FC236}">
                <a16:creationId xmlns:a16="http://schemas.microsoft.com/office/drawing/2014/main" id="{AF049CF2-841C-46A0-8403-9EE8771FABA5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/>
          <a:srcRect l="9650" r="9068" b="30828"/>
          <a:stretch/>
        </p:blipFill>
        <p:spPr>
          <a:xfrm>
            <a:off x="4136994" y="1413903"/>
            <a:ext cx="2161605" cy="267723"/>
          </a:xfrm>
          <a:prstGeom prst="rect">
            <a:avLst/>
          </a:prstGeom>
        </p:spPr>
      </p:pic>
      <p:pic>
        <p:nvPicPr>
          <p:cNvPr id="20" name="Object 5">
            <a:extLst>
              <a:ext uri="{FF2B5EF4-FFF2-40B4-BE49-F238E27FC236}">
                <a16:creationId xmlns:a16="http://schemas.microsoft.com/office/drawing/2014/main" id="{99E1C42C-E0A3-4763-BC93-A876171D7827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/>
          <a:srcRect r="3369" b="30828"/>
          <a:stretch/>
        </p:blipFill>
        <p:spPr>
          <a:xfrm>
            <a:off x="2097601" y="1413903"/>
            <a:ext cx="1899177" cy="267723"/>
          </a:xfrm>
          <a:prstGeom prst="rect">
            <a:avLst/>
          </a:prstGeom>
        </p:spPr>
      </p:pic>
      <p:pic>
        <p:nvPicPr>
          <p:cNvPr id="21" name="Object 6">
            <a:extLst>
              <a:ext uri="{FF2B5EF4-FFF2-40B4-BE49-F238E27FC236}">
                <a16:creationId xmlns:a16="http://schemas.microsoft.com/office/drawing/2014/main" id="{52D2E75D-4CA0-4AF3-B02D-CA5346CFAFE1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/>
          <a:srcRect l="14142" t="10072" r="10962" b="33402"/>
          <a:stretch/>
        </p:blipFill>
        <p:spPr>
          <a:xfrm>
            <a:off x="1119094" y="805166"/>
            <a:ext cx="6380864" cy="583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443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1387</TotalTime>
  <Words>37</Words>
  <Application>Microsoft Office PowerPoint</Application>
  <PresentationFormat>와이드스크린</PresentationFormat>
  <Paragraphs>4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HY울릉도M</vt:lpstr>
      <vt:lpstr>Arial</vt:lpstr>
      <vt:lpstr>맑은 고딕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Siltron</dc:creator>
  <cp:lastModifiedBy>박재현 Pro/안전보건팀</cp:lastModifiedBy>
  <cp:revision>48</cp:revision>
  <dcterms:created xsi:type="dcterms:W3CDTF">2022-08-01T00:02:47Z</dcterms:created>
  <dcterms:modified xsi:type="dcterms:W3CDTF">2024-04-17T04:00:22Z</dcterms:modified>
</cp:coreProperties>
</file>